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58" r:id="rId5"/>
    <p:sldId id="259" r:id="rId6"/>
    <p:sldId id="260" r:id="rId7"/>
    <p:sldId id="261" r:id="rId8"/>
    <p:sldId id="262" r:id="rId9"/>
    <p:sldId id="263" r:id="rId10"/>
    <p:sldId id="266" r:id="rId11"/>
    <p:sldId id="267" r:id="rId12"/>
    <p:sldId id="26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0" d="100"/>
          <a:sy n="60" d="100"/>
        </p:scale>
        <p:origin x="111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6727B-012D-5165-C355-8EF6CC84BD8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BCE864A-C72B-63DE-086B-A42C704D055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7B80803-ACE1-CE61-D551-69F947F37E67}"/>
              </a:ext>
            </a:extLst>
          </p:cNvPr>
          <p:cNvSpPr>
            <a:spLocks noGrp="1"/>
          </p:cNvSpPr>
          <p:nvPr>
            <p:ph type="dt" sz="half" idx="10"/>
          </p:nvPr>
        </p:nvSpPr>
        <p:spPr/>
        <p:txBody>
          <a:bodyPr/>
          <a:lstStyle/>
          <a:p>
            <a:fld id="{FC8529E0-FBEF-49FD-8590-198EA5A4E7A1}" type="datetimeFigureOut">
              <a:rPr lang="en-US" smtClean="0"/>
              <a:t>6/21/2024</a:t>
            </a:fld>
            <a:endParaRPr lang="en-US"/>
          </a:p>
        </p:txBody>
      </p:sp>
      <p:sp>
        <p:nvSpPr>
          <p:cNvPr id="5" name="Footer Placeholder 4">
            <a:extLst>
              <a:ext uri="{FF2B5EF4-FFF2-40B4-BE49-F238E27FC236}">
                <a16:creationId xmlns:a16="http://schemas.microsoft.com/office/drawing/2014/main" id="{7E593B3A-D884-50A5-EBDB-BDCB09C707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E5ED68-FBB8-3C35-9C12-CDCB880CB637}"/>
              </a:ext>
            </a:extLst>
          </p:cNvPr>
          <p:cNvSpPr>
            <a:spLocks noGrp="1"/>
          </p:cNvSpPr>
          <p:nvPr>
            <p:ph type="sldNum" sz="quarter" idx="12"/>
          </p:nvPr>
        </p:nvSpPr>
        <p:spPr/>
        <p:txBody>
          <a:bodyPr/>
          <a:lstStyle/>
          <a:p>
            <a:fld id="{FD1FEEED-926A-4992-B3F3-D0D594C897FC}" type="slidenum">
              <a:rPr lang="en-US" smtClean="0"/>
              <a:t>‹#›</a:t>
            </a:fld>
            <a:endParaRPr lang="en-US"/>
          </a:p>
        </p:txBody>
      </p:sp>
    </p:spTree>
    <p:extLst>
      <p:ext uri="{BB962C8B-B14F-4D97-AF65-F5344CB8AC3E}">
        <p14:creationId xmlns:p14="http://schemas.microsoft.com/office/powerpoint/2010/main" val="1155435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1F7A2E-52B3-14A9-28D1-6503FCFBE1D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B72C99-68EC-AE44-E7CC-1FC35FFCAF6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FE90FF-DF0F-DF33-439F-0E5DA5BCCF97}"/>
              </a:ext>
            </a:extLst>
          </p:cNvPr>
          <p:cNvSpPr>
            <a:spLocks noGrp="1"/>
          </p:cNvSpPr>
          <p:nvPr>
            <p:ph type="dt" sz="half" idx="10"/>
          </p:nvPr>
        </p:nvSpPr>
        <p:spPr/>
        <p:txBody>
          <a:bodyPr/>
          <a:lstStyle/>
          <a:p>
            <a:fld id="{FC8529E0-FBEF-49FD-8590-198EA5A4E7A1}" type="datetimeFigureOut">
              <a:rPr lang="en-US" smtClean="0"/>
              <a:t>6/21/2024</a:t>
            </a:fld>
            <a:endParaRPr lang="en-US"/>
          </a:p>
        </p:txBody>
      </p:sp>
      <p:sp>
        <p:nvSpPr>
          <p:cNvPr id="5" name="Footer Placeholder 4">
            <a:extLst>
              <a:ext uri="{FF2B5EF4-FFF2-40B4-BE49-F238E27FC236}">
                <a16:creationId xmlns:a16="http://schemas.microsoft.com/office/drawing/2014/main" id="{18A3E45E-0D94-05B7-6D73-305E317F90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59AD56-084E-8F7D-EFA9-BE7F702F5F22}"/>
              </a:ext>
            </a:extLst>
          </p:cNvPr>
          <p:cNvSpPr>
            <a:spLocks noGrp="1"/>
          </p:cNvSpPr>
          <p:nvPr>
            <p:ph type="sldNum" sz="quarter" idx="12"/>
          </p:nvPr>
        </p:nvSpPr>
        <p:spPr/>
        <p:txBody>
          <a:bodyPr/>
          <a:lstStyle/>
          <a:p>
            <a:fld id="{FD1FEEED-926A-4992-B3F3-D0D594C897FC}" type="slidenum">
              <a:rPr lang="en-US" smtClean="0"/>
              <a:t>‹#›</a:t>
            </a:fld>
            <a:endParaRPr lang="en-US"/>
          </a:p>
        </p:txBody>
      </p:sp>
    </p:spTree>
    <p:extLst>
      <p:ext uri="{BB962C8B-B14F-4D97-AF65-F5344CB8AC3E}">
        <p14:creationId xmlns:p14="http://schemas.microsoft.com/office/powerpoint/2010/main" val="504599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405DE7-9C60-A957-69D1-EA4679804AE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96A62CB-200C-D9EF-9ABE-CE967DCBEE2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3A0734-20C3-9EFD-1D2F-BD2AC64ED692}"/>
              </a:ext>
            </a:extLst>
          </p:cNvPr>
          <p:cNvSpPr>
            <a:spLocks noGrp="1"/>
          </p:cNvSpPr>
          <p:nvPr>
            <p:ph type="dt" sz="half" idx="10"/>
          </p:nvPr>
        </p:nvSpPr>
        <p:spPr/>
        <p:txBody>
          <a:bodyPr/>
          <a:lstStyle/>
          <a:p>
            <a:fld id="{FC8529E0-FBEF-49FD-8590-198EA5A4E7A1}" type="datetimeFigureOut">
              <a:rPr lang="en-US" smtClean="0"/>
              <a:t>6/21/2024</a:t>
            </a:fld>
            <a:endParaRPr lang="en-US"/>
          </a:p>
        </p:txBody>
      </p:sp>
      <p:sp>
        <p:nvSpPr>
          <p:cNvPr id="5" name="Footer Placeholder 4">
            <a:extLst>
              <a:ext uri="{FF2B5EF4-FFF2-40B4-BE49-F238E27FC236}">
                <a16:creationId xmlns:a16="http://schemas.microsoft.com/office/drawing/2014/main" id="{E67B068B-91D6-A5A3-88DD-61B55B5DA9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15221D-7269-C7DB-B8C2-66279A3791B7}"/>
              </a:ext>
            </a:extLst>
          </p:cNvPr>
          <p:cNvSpPr>
            <a:spLocks noGrp="1"/>
          </p:cNvSpPr>
          <p:nvPr>
            <p:ph type="sldNum" sz="quarter" idx="12"/>
          </p:nvPr>
        </p:nvSpPr>
        <p:spPr/>
        <p:txBody>
          <a:bodyPr/>
          <a:lstStyle/>
          <a:p>
            <a:fld id="{FD1FEEED-926A-4992-B3F3-D0D594C897FC}" type="slidenum">
              <a:rPr lang="en-US" smtClean="0"/>
              <a:t>‹#›</a:t>
            </a:fld>
            <a:endParaRPr lang="en-US"/>
          </a:p>
        </p:txBody>
      </p:sp>
    </p:spTree>
    <p:extLst>
      <p:ext uri="{BB962C8B-B14F-4D97-AF65-F5344CB8AC3E}">
        <p14:creationId xmlns:p14="http://schemas.microsoft.com/office/powerpoint/2010/main" val="2383804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F50CE-0F14-E0B4-FAEB-B43B0FDA9D8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1695C00-8267-B9A4-F46C-6A343F44253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4B3209-D97F-4F6E-2AF4-D0577E5F832B}"/>
              </a:ext>
            </a:extLst>
          </p:cNvPr>
          <p:cNvSpPr>
            <a:spLocks noGrp="1"/>
          </p:cNvSpPr>
          <p:nvPr>
            <p:ph type="dt" sz="half" idx="10"/>
          </p:nvPr>
        </p:nvSpPr>
        <p:spPr/>
        <p:txBody>
          <a:bodyPr/>
          <a:lstStyle/>
          <a:p>
            <a:fld id="{FC8529E0-FBEF-49FD-8590-198EA5A4E7A1}" type="datetimeFigureOut">
              <a:rPr lang="en-US" smtClean="0"/>
              <a:t>6/21/2024</a:t>
            </a:fld>
            <a:endParaRPr lang="en-US"/>
          </a:p>
        </p:txBody>
      </p:sp>
      <p:sp>
        <p:nvSpPr>
          <p:cNvPr id="5" name="Footer Placeholder 4">
            <a:extLst>
              <a:ext uri="{FF2B5EF4-FFF2-40B4-BE49-F238E27FC236}">
                <a16:creationId xmlns:a16="http://schemas.microsoft.com/office/drawing/2014/main" id="{C7E912DD-49E8-4468-B0FF-54FF013497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BF2646-0A8A-25F0-00C5-67D06FE89C96}"/>
              </a:ext>
            </a:extLst>
          </p:cNvPr>
          <p:cNvSpPr>
            <a:spLocks noGrp="1"/>
          </p:cNvSpPr>
          <p:nvPr>
            <p:ph type="sldNum" sz="quarter" idx="12"/>
          </p:nvPr>
        </p:nvSpPr>
        <p:spPr/>
        <p:txBody>
          <a:bodyPr/>
          <a:lstStyle/>
          <a:p>
            <a:fld id="{FD1FEEED-926A-4992-B3F3-D0D594C897FC}" type="slidenum">
              <a:rPr lang="en-US" smtClean="0"/>
              <a:t>‹#›</a:t>
            </a:fld>
            <a:endParaRPr lang="en-US"/>
          </a:p>
        </p:txBody>
      </p:sp>
    </p:spTree>
    <p:extLst>
      <p:ext uri="{BB962C8B-B14F-4D97-AF65-F5344CB8AC3E}">
        <p14:creationId xmlns:p14="http://schemas.microsoft.com/office/powerpoint/2010/main" val="916677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3CBB9-A5D8-934E-B491-6603F1AF800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5D131CC-D996-6DD1-1C9A-ECAAFC14F43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7CE9004-C579-A9D4-0B96-A050CF2D1BFD}"/>
              </a:ext>
            </a:extLst>
          </p:cNvPr>
          <p:cNvSpPr>
            <a:spLocks noGrp="1"/>
          </p:cNvSpPr>
          <p:nvPr>
            <p:ph type="dt" sz="half" idx="10"/>
          </p:nvPr>
        </p:nvSpPr>
        <p:spPr/>
        <p:txBody>
          <a:bodyPr/>
          <a:lstStyle/>
          <a:p>
            <a:fld id="{FC8529E0-FBEF-49FD-8590-198EA5A4E7A1}" type="datetimeFigureOut">
              <a:rPr lang="en-US" smtClean="0"/>
              <a:t>6/21/2024</a:t>
            </a:fld>
            <a:endParaRPr lang="en-US"/>
          </a:p>
        </p:txBody>
      </p:sp>
      <p:sp>
        <p:nvSpPr>
          <p:cNvPr id="5" name="Footer Placeholder 4">
            <a:extLst>
              <a:ext uri="{FF2B5EF4-FFF2-40B4-BE49-F238E27FC236}">
                <a16:creationId xmlns:a16="http://schemas.microsoft.com/office/drawing/2014/main" id="{B93031C9-D5EC-BB72-E551-5393F311C3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46ABF5-94A7-ABC6-1860-5630DA45E0DF}"/>
              </a:ext>
            </a:extLst>
          </p:cNvPr>
          <p:cNvSpPr>
            <a:spLocks noGrp="1"/>
          </p:cNvSpPr>
          <p:nvPr>
            <p:ph type="sldNum" sz="quarter" idx="12"/>
          </p:nvPr>
        </p:nvSpPr>
        <p:spPr/>
        <p:txBody>
          <a:bodyPr/>
          <a:lstStyle/>
          <a:p>
            <a:fld id="{FD1FEEED-926A-4992-B3F3-D0D594C897FC}" type="slidenum">
              <a:rPr lang="en-US" smtClean="0"/>
              <a:t>‹#›</a:t>
            </a:fld>
            <a:endParaRPr lang="en-US"/>
          </a:p>
        </p:txBody>
      </p:sp>
    </p:spTree>
    <p:extLst>
      <p:ext uri="{BB962C8B-B14F-4D97-AF65-F5344CB8AC3E}">
        <p14:creationId xmlns:p14="http://schemas.microsoft.com/office/powerpoint/2010/main" val="2549216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C1897-DD24-68EF-5AA1-86E03A87E5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8C4981-C17C-BC27-2015-5F837800AEA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B343964-884B-572C-996C-C37DB709D33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7C87EAF-8F5D-E191-4D08-874D172D8003}"/>
              </a:ext>
            </a:extLst>
          </p:cNvPr>
          <p:cNvSpPr>
            <a:spLocks noGrp="1"/>
          </p:cNvSpPr>
          <p:nvPr>
            <p:ph type="dt" sz="half" idx="10"/>
          </p:nvPr>
        </p:nvSpPr>
        <p:spPr/>
        <p:txBody>
          <a:bodyPr/>
          <a:lstStyle/>
          <a:p>
            <a:fld id="{FC8529E0-FBEF-49FD-8590-198EA5A4E7A1}" type="datetimeFigureOut">
              <a:rPr lang="en-US" smtClean="0"/>
              <a:t>6/21/2024</a:t>
            </a:fld>
            <a:endParaRPr lang="en-US"/>
          </a:p>
        </p:txBody>
      </p:sp>
      <p:sp>
        <p:nvSpPr>
          <p:cNvPr id="6" name="Footer Placeholder 5">
            <a:extLst>
              <a:ext uri="{FF2B5EF4-FFF2-40B4-BE49-F238E27FC236}">
                <a16:creationId xmlns:a16="http://schemas.microsoft.com/office/drawing/2014/main" id="{EC02C41C-F75B-6064-89ED-3AB98E860F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7F27C6E-9B67-415F-B615-8CDB90806001}"/>
              </a:ext>
            </a:extLst>
          </p:cNvPr>
          <p:cNvSpPr>
            <a:spLocks noGrp="1"/>
          </p:cNvSpPr>
          <p:nvPr>
            <p:ph type="sldNum" sz="quarter" idx="12"/>
          </p:nvPr>
        </p:nvSpPr>
        <p:spPr/>
        <p:txBody>
          <a:bodyPr/>
          <a:lstStyle/>
          <a:p>
            <a:fld id="{FD1FEEED-926A-4992-B3F3-D0D594C897FC}" type="slidenum">
              <a:rPr lang="en-US" smtClean="0"/>
              <a:t>‹#›</a:t>
            </a:fld>
            <a:endParaRPr lang="en-US"/>
          </a:p>
        </p:txBody>
      </p:sp>
    </p:spTree>
    <p:extLst>
      <p:ext uri="{BB962C8B-B14F-4D97-AF65-F5344CB8AC3E}">
        <p14:creationId xmlns:p14="http://schemas.microsoft.com/office/powerpoint/2010/main" val="1557108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0AC43-8F0F-0C3F-6D90-C2606415C15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D329EEF-CC6B-6228-766E-9B62BF1DAA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D59BAEA-0B00-3916-8060-B387FE667CA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BC4DAB6-D205-2CAC-87CC-BED642188E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24E84DB-D353-F181-F409-0AC5E4E8DD8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6111A45-9AE7-ED0F-2EEF-2775B78C6A78}"/>
              </a:ext>
            </a:extLst>
          </p:cNvPr>
          <p:cNvSpPr>
            <a:spLocks noGrp="1"/>
          </p:cNvSpPr>
          <p:nvPr>
            <p:ph type="dt" sz="half" idx="10"/>
          </p:nvPr>
        </p:nvSpPr>
        <p:spPr/>
        <p:txBody>
          <a:bodyPr/>
          <a:lstStyle/>
          <a:p>
            <a:fld id="{FC8529E0-FBEF-49FD-8590-198EA5A4E7A1}" type="datetimeFigureOut">
              <a:rPr lang="en-US" smtClean="0"/>
              <a:t>6/21/2024</a:t>
            </a:fld>
            <a:endParaRPr lang="en-US"/>
          </a:p>
        </p:txBody>
      </p:sp>
      <p:sp>
        <p:nvSpPr>
          <p:cNvPr id="8" name="Footer Placeholder 7">
            <a:extLst>
              <a:ext uri="{FF2B5EF4-FFF2-40B4-BE49-F238E27FC236}">
                <a16:creationId xmlns:a16="http://schemas.microsoft.com/office/drawing/2014/main" id="{3EDE9819-96A8-4069-FE6B-D4415BEDF52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6551669-79D3-23A0-84A9-FBBCD0C5BD22}"/>
              </a:ext>
            </a:extLst>
          </p:cNvPr>
          <p:cNvSpPr>
            <a:spLocks noGrp="1"/>
          </p:cNvSpPr>
          <p:nvPr>
            <p:ph type="sldNum" sz="quarter" idx="12"/>
          </p:nvPr>
        </p:nvSpPr>
        <p:spPr/>
        <p:txBody>
          <a:bodyPr/>
          <a:lstStyle/>
          <a:p>
            <a:fld id="{FD1FEEED-926A-4992-B3F3-D0D594C897FC}" type="slidenum">
              <a:rPr lang="en-US" smtClean="0"/>
              <a:t>‹#›</a:t>
            </a:fld>
            <a:endParaRPr lang="en-US"/>
          </a:p>
        </p:txBody>
      </p:sp>
    </p:spTree>
    <p:extLst>
      <p:ext uri="{BB962C8B-B14F-4D97-AF65-F5344CB8AC3E}">
        <p14:creationId xmlns:p14="http://schemas.microsoft.com/office/powerpoint/2010/main" val="471664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A1D4F-FFDE-4F42-E7B9-A55EDE514EE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F979D69-A289-3F1D-093C-9EEF1AC4BC57}"/>
              </a:ext>
            </a:extLst>
          </p:cNvPr>
          <p:cNvSpPr>
            <a:spLocks noGrp="1"/>
          </p:cNvSpPr>
          <p:nvPr>
            <p:ph type="dt" sz="half" idx="10"/>
          </p:nvPr>
        </p:nvSpPr>
        <p:spPr/>
        <p:txBody>
          <a:bodyPr/>
          <a:lstStyle/>
          <a:p>
            <a:fld id="{FC8529E0-FBEF-49FD-8590-198EA5A4E7A1}" type="datetimeFigureOut">
              <a:rPr lang="en-US" smtClean="0"/>
              <a:t>6/21/2024</a:t>
            </a:fld>
            <a:endParaRPr lang="en-US"/>
          </a:p>
        </p:txBody>
      </p:sp>
      <p:sp>
        <p:nvSpPr>
          <p:cNvPr id="4" name="Footer Placeholder 3">
            <a:extLst>
              <a:ext uri="{FF2B5EF4-FFF2-40B4-BE49-F238E27FC236}">
                <a16:creationId xmlns:a16="http://schemas.microsoft.com/office/drawing/2014/main" id="{17C31815-17B3-A87D-3D29-EAB6B93763B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C63ADB3-8CBD-3DE9-878F-7F32D67F04E7}"/>
              </a:ext>
            </a:extLst>
          </p:cNvPr>
          <p:cNvSpPr>
            <a:spLocks noGrp="1"/>
          </p:cNvSpPr>
          <p:nvPr>
            <p:ph type="sldNum" sz="quarter" idx="12"/>
          </p:nvPr>
        </p:nvSpPr>
        <p:spPr/>
        <p:txBody>
          <a:bodyPr/>
          <a:lstStyle/>
          <a:p>
            <a:fld id="{FD1FEEED-926A-4992-B3F3-D0D594C897FC}" type="slidenum">
              <a:rPr lang="en-US" smtClean="0"/>
              <a:t>‹#›</a:t>
            </a:fld>
            <a:endParaRPr lang="en-US"/>
          </a:p>
        </p:txBody>
      </p:sp>
    </p:spTree>
    <p:extLst>
      <p:ext uri="{BB962C8B-B14F-4D97-AF65-F5344CB8AC3E}">
        <p14:creationId xmlns:p14="http://schemas.microsoft.com/office/powerpoint/2010/main" val="2366437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4B5B66-E603-3761-B2D3-50AC48EF4CA8}"/>
              </a:ext>
            </a:extLst>
          </p:cNvPr>
          <p:cNvSpPr>
            <a:spLocks noGrp="1"/>
          </p:cNvSpPr>
          <p:nvPr>
            <p:ph type="dt" sz="half" idx="10"/>
          </p:nvPr>
        </p:nvSpPr>
        <p:spPr/>
        <p:txBody>
          <a:bodyPr/>
          <a:lstStyle/>
          <a:p>
            <a:fld id="{FC8529E0-FBEF-49FD-8590-198EA5A4E7A1}" type="datetimeFigureOut">
              <a:rPr lang="en-US" smtClean="0"/>
              <a:t>6/21/2024</a:t>
            </a:fld>
            <a:endParaRPr lang="en-US"/>
          </a:p>
        </p:txBody>
      </p:sp>
      <p:sp>
        <p:nvSpPr>
          <p:cNvPr id="3" name="Footer Placeholder 2">
            <a:extLst>
              <a:ext uri="{FF2B5EF4-FFF2-40B4-BE49-F238E27FC236}">
                <a16:creationId xmlns:a16="http://schemas.microsoft.com/office/drawing/2014/main" id="{EA26544B-846D-6777-3EFB-F874409497E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9C31FC1-A653-0246-CC8F-0FDCB5A15AD2}"/>
              </a:ext>
            </a:extLst>
          </p:cNvPr>
          <p:cNvSpPr>
            <a:spLocks noGrp="1"/>
          </p:cNvSpPr>
          <p:nvPr>
            <p:ph type="sldNum" sz="quarter" idx="12"/>
          </p:nvPr>
        </p:nvSpPr>
        <p:spPr/>
        <p:txBody>
          <a:bodyPr/>
          <a:lstStyle/>
          <a:p>
            <a:fld id="{FD1FEEED-926A-4992-B3F3-D0D594C897FC}" type="slidenum">
              <a:rPr lang="en-US" smtClean="0"/>
              <a:t>‹#›</a:t>
            </a:fld>
            <a:endParaRPr lang="en-US"/>
          </a:p>
        </p:txBody>
      </p:sp>
    </p:spTree>
    <p:extLst>
      <p:ext uri="{BB962C8B-B14F-4D97-AF65-F5344CB8AC3E}">
        <p14:creationId xmlns:p14="http://schemas.microsoft.com/office/powerpoint/2010/main" val="3845935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BD3C6-86F4-F97C-8B76-38566A3B58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2DCB099-B1B1-1188-705A-95F6C19AF44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6225A59-129A-FED8-3C84-4B146F3D30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330CCA-98DE-7910-306B-FFF5D27B1FD4}"/>
              </a:ext>
            </a:extLst>
          </p:cNvPr>
          <p:cNvSpPr>
            <a:spLocks noGrp="1"/>
          </p:cNvSpPr>
          <p:nvPr>
            <p:ph type="dt" sz="half" idx="10"/>
          </p:nvPr>
        </p:nvSpPr>
        <p:spPr/>
        <p:txBody>
          <a:bodyPr/>
          <a:lstStyle/>
          <a:p>
            <a:fld id="{FC8529E0-FBEF-49FD-8590-198EA5A4E7A1}" type="datetimeFigureOut">
              <a:rPr lang="en-US" smtClean="0"/>
              <a:t>6/21/2024</a:t>
            </a:fld>
            <a:endParaRPr lang="en-US"/>
          </a:p>
        </p:txBody>
      </p:sp>
      <p:sp>
        <p:nvSpPr>
          <p:cNvPr id="6" name="Footer Placeholder 5">
            <a:extLst>
              <a:ext uri="{FF2B5EF4-FFF2-40B4-BE49-F238E27FC236}">
                <a16:creationId xmlns:a16="http://schemas.microsoft.com/office/drawing/2014/main" id="{2158BDDA-66BD-DC9F-4CBE-672EB492BE2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7E4A56-FCCE-F403-5DFF-1F39815CDC30}"/>
              </a:ext>
            </a:extLst>
          </p:cNvPr>
          <p:cNvSpPr>
            <a:spLocks noGrp="1"/>
          </p:cNvSpPr>
          <p:nvPr>
            <p:ph type="sldNum" sz="quarter" idx="12"/>
          </p:nvPr>
        </p:nvSpPr>
        <p:spPr/>
        <p:txBody>
          <a:bodyPr/>
          <a:lstStyle/>
          <a:p>
            <a:fld id="{FD1FEEED-926A-4992-B3F3-D0D594C897FC}" type="slidenum">
              <a:rPr lang="en-US" smtClean="0"/>
              <a:t>‹#›</a:t>
            </a:fld>
            <a:endParaRPr lang="en-US"/>
          </a:p>
        </p:txBody>
      </p:sp>
    </p:spTree>
    <p:extLst>
      <p:ext uri="{BB962C8B-B14F-4D97-AF65-F5344CB8AC3E}">
        <p14:creationId xmlns:p14="http://schemas.microsoft.com/office/powerpoint/2010/main" val="1645004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9B544-8287-31D3-DA69-6F32AB0C14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C3DC2A4-6200-4909-3AFE-6CB2391842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5A84588-6296-1A92-429A-116C17F399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DFA0677-36A7-5FA5-371C-3687D47A698E}"/>
              </a:ext>
            </a:extLst>
          </p:cNvPr>
          <p:cNvSpPr>
            <a:spLocks noGrp="1"/>
          </p:cNvSpPr>
          <p:nvPr>
            <p:ph type="dt" sz="half" idx="10"/>
          </p:nvPr>
        </p:nvSpPr>
        <p:spPr/>
        <p:txBody>
          <a:bodyPr/>
          <a:lstStyle/>
          <a:p>
            <a:fld id="{FC8529E0-FBEF-49FD-8590-198EA5A4E7A1}" type="datetimeFigureOut">
              <a:rPr lang="en-US" smtClean="0"/>
              <a:t>6/21/2024</a:t>
            </a:fld>
            <a:endParaRPr lang="en-US"/>
          </a:p>
        </p:txBody>
      </p:sp>
      <p:sp>
        <p:nvSpPr>
          <p:cNvPr id="6" name="Footer Placeholder 5">
            <a:extLst>
              <a:ext uri="{FF2B5EF4-FFF2-40B4-BE49-F238E27FC236}">
                <a16:creationId xmlns:a16="http://schemas.microsoft.com/office/drawing/2014/main" id="{2A9B52E4-11DD-7A8D-AB91-F806F259B1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A2BFC0-C4A2-E4D1-4DB2-118EDE87DDEB}"/>
              </a:ext>
            </a:extLst>
          </p:cNvPr>
          <p:cNvSpPr>
            <a:spLocks noGrp="1"/>
          </p:cNvSpPr>
          <p:nvPr>
            <p:ph type="sldNum" sz="quarter" idx="12"/>
          </p:nvPr>
        </p:nvSpPr>
        <p:spPr/>
        <p:txBody>
          <a:bodyPr/>
          <a:lstStyle/>
          <a:p>
            <a:fld id="{FD1FEEED-926A-4992-B3F3-D0D594C897FC}" type="slidenum">
              <a:rPr lang="en-US" smtClean="0"/>
              <a:t>‹#›</a:t>
            </a:fld>
            <a:endParaRPr lang="en-US"/>
          </a:p>
        </p:txBody>
      </p:sp>
    </p:spTree>
    <p:extLst>
      <p:ext uri="{BB962C8B-B14F-4D97-AF65-F5344CB8AC3E}">
        <p14:creationId xmlns:p14="http://schemas.microsoft.com/office/powerpoint/2010/main" val="1797242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A0709E9-4BAE-5B14-799D-2769C8BE9F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9E3A63C-38F7-0E04-8232-311CEC6E2E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5DD772-5A44-4384-C3B5-6A42D2C495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8529E0-FBEF-49FD-8590-198EA5A4E7A1}" type="datetimeFigureOut">
              <a:rPr lang="en-US" smtClean="0"/>
              <a:t>6/21/2024</a:t>
            </a:fld>
            <a:endParaRPr lang="en-US"/>
          </a:p>
        </p:txBody>
      </p:sp>
      <p:sp>
        <p:nvSpPr>
          <p:cNvPr id="5" name="Footer Placeholder 4">
            <a:extLst>
              <a:ext uri="{FF2B5EF4-FFF2-40B4-BE49-F238E27FC236}">
                <a16:creationId xmlns:a16="http://schemas.microsoft.com/office/drawing/2014/main" id="{0B00B568-DF60-1EB8-FF31-D7E2E16CBF6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80A6218-2455-171B-2281-6597855333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1FEEED-926A-4992-B3F3-D0D594C897FC}" type="slidenum">
              <a:rPr lang="en-US" smtClean="0"/>
              <a:t>‹#›</a:t>
            </a:fld>
            <a:endParaRPr lang="en-US"/>
          </a:p>
        </p:txBody>
      </p:sp>
    </p:spTree>
    <p:extLst>
      <p:ext uri="{BB962C8B-B14F-4D97-AF65-F5344CB8AC3E}">
        <p14:creationId xmlns:p14="http://schemas.microsoft.com/office/powerpoint/2010/main" val="13102270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9BB7D-8039-9C5C-4ED7-D1FF81F9442B}"/>
              </a:ext>
            </a:extLst>
          </p:cNvPr>
          <p:cNvSpPr>
            <a:spLocks noGrp="1"/>
          </p:cNvSpPr>
          <p:nvPr>
            <p:ph type="ctrTitle"/>
          </p:nvPr>
        </p:nvSpPr>
        <p:spPr>
          <a:xfrm>
            <a:off x="1524000" y="882316"/>
            <a:ext cx="9144000" cy="2627647"/>
          </a:xfrm>
        </p:spPr>
        <p:txBody>
          <a:bodyPr>
            <a:normAutofit/>
          </a:bodyPr>
          <a:lstStyle/>
          <a:p>
            <a:pPr algn="just"/>
            <a:r>
              <a:rPr lang="en-US" sz="4400" b="1" kern="0" dirty="0">
                <a:solidFill>
                  <a:srgbClr val="222222"/>
                </a:solidFill>
                <a:effectLst/>
                <a:latin typeface="Calibri" panose="020F0502020204030204" pitchFamily="34" charset="0"/>
                <a:ea typeface="Times New Roman" panose="02020603050405020304" pitchFamily="18" charset="0"/>
              </a:rPr>
              <a:t>Describe the procedure of keeping employee’s data in confidential ways in an organization HR perspective</a:t>
            </a:r>
            <a:endParaRPr lang="en-US" sz="4400" dirty="0"/>
          </a:p>
        </p:txBody>
      </p:sp>
      <p:sp>
        <p:nvSpPr>
          <p:cNvPr id="3" name="Subtitle 2">
            <a:extLst>
              <a:ext uri="{FF2B5EF4-FFF2-40B4-BE49-F238E27FC236}">
                <a16:creationId xmlns:a16="http://schemas.microsoft.com/office/drawing/2014/main" id="{9F9618D5-A298-83A5-5528-ED90EFC64623}"/>
              </a:ext>
            </a:extLst>
          </p:cNvPr>
          <p:cNvSpPr>
            <a:spLocks noGrp="1"/>
          </p:cNvSpPr>
          <p:nvPr>
            <p:ph type="subTitle" idx="1"/>
          </p:nvPr>
        </p:nvSpPr>
        <p:spPr>
          <a:xfrm>
            <a:off x="1716504" y="3914274"/>
            <a:ext cx="8951495" cy="1343526"/>
          </a:xfrm>
        </p:spPr>
        <p:txBody>
          <a:bodyPr>
            <a:normAutofit/>
          </a:bodyPr>
          <a:lstStyle/>
          <a:p>
            <a:r>
              <a:rPr lang="en-US" sz="4000" dirty="0"/>
              <a:t>Presented by </a:t>
            </a:r>
            <a:r>
              <a:rPr lang="en-US" sz="4000" dirty="0" err="1"/>
              <a:t>Dr.Laboni</a:t>
            </a:r>
            <a:r>
              <a:rPr lang="en-US" sz="4000" dirty="0"/>
              <a:t> Basu</a:t>
            </a:r>
          </a:p>
        </p:txBody>
      </p:sp>
    </p:spTree>
    <p:extLst>
      <p:ext uri="{BB962C8B-B14F-4D97-AF65-F5344CB8AC3E}">
        <p14:creationId xmlns:p14="http://schemas.microsoft.com/office/powerpoint/2010/main" val="31269809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5EA40FD-42CF-5DB6-DBE8-E8D982F199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7095" y="232573"/>
            <a:ext cx="11357810" cy="6547961"/>
          </a:xfrm>
          <a:prstGeom prst="rect">
            <a:avLst/>
          </a:prstGeom>
        </p:spPr>
      </p:pic>
    </p:spTree>
    <p:extLst>
      <p:ext uri="{BB962C8B-B14F-4D97-AF65-F5344CB8AC3E}">
        <p14:creationId xmlns:p14="http://schemas.microsoft.com/office/powerpoint/2010/main" val="19407227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7FF8FE7-A9BB-D971-419C-DD6D9F359A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7095" y="481263"/>
            <a:ext cx="11502189" cy="6160169"/>
          </a:xfrm>
          <a:prstGeom prst="rect">
            <a:avLst/>
          </a:prstGeom>
        </p:spPr>
      </p:pic>
    </p:spTree>
    <p:extLst>
      <p:ext uri="{BB962C8B-B14F-4D97-AF65-F5344CB8AC3E}">
        <p14:creationId xmlns:p14="http://schemas.microsoft.com/office/powerpoint/2010/main" val="2907978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BAF93-C673-23F7-D0AB-062A8A46C7A3}"/>
              </a:ext>
            </a:extLst>
          </p:cNvPr>
          <p:cNvSpPr>
            <a:spLocks noGrp="1"/>
          </p:cNvSpPr>
          <p:nvPr>
            <p:ph type="title"/>
          </p:nvPr>
        </p:nvSpPr>
        <p:spPr/>
        <p:txBody>
          <a:bodyPr>
            <a:normAutofit/>
          </a:bodyPr>
          <a:lstStyle/>
          <a:p>
            <a:r>
              <a:rPr lang="en-US" sz="5400" b="1" dirty="0"/>
              <a:t>Conclusion </a:t>
            </a:r>
          </a:p>
        </p:txBody>
      </p:sp>
      <p:sp>
        <p:nvSpPr>
          <p:cNvPr id="3" name="Content Placeholder 2">
            <a:extLst>
              <a:ext uri="{FF2B5EF4-FFF2-40B4-BE49-F238E27FC236}">
                <a16:creationId xmlns:a16="http://schemas.microsoft.com/office/drawing/2014/main" id="{33BAA6FA-47AC-6F40-7658-FC4742680A10}"/>
              </a:ext>
            </a:extLst>
          </p:cNvPr>
          <p:cNvSpPr>
            <a:spLocks noGrp="1"/>
          </p:cNvSpPr>
          <p:nvPr>
            <p:ph idx="1"/>
          </p:nvPr>
        </p:nvSpPr>
        <p:spPr/>
        <p:txBody>
          <a:bodyPr/>
          <a:lstStyle/>
          <a:p>
            <a:pPr marL="0" marR="0" indent="0" algn="just">
              <a:lnSpc>
                <a:spcPct val="107000"/>
              </a:lnSpc>
              <a:spcBef>
                <a:spcPts val="0"/>
              </a:spcBef>
              <a:spcAft>
                <a:spcPts val="0"/>
              </a:spcAft>
              <a:buNone/>
            </a:pPr>
            <a:r>
              <a:rPr lang="en-US" sz="44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By following these steps, HR personnel can ensure that employee data is handled in a confidential manner, minimizing the risk of data breaches and protecting employees' privacy.</a:t>
            </a:r>
            <a:endParaRPr lang="en-US" sz="44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endParaRPr lang="en-US" sz="44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endParaRPr lang="en-US" sz="44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059154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D129C15-C71B-0024-CB4C-7C772659AC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7279" y="449180"/>
            <a:ext cx="11293248" cy="6192252"/>
          </a:xfrm>
          <a:prstGeom prst="rect">
            <a:avLst/>
          </a:prstGeom>
        </p:spPr>
      </p:pic>
    </p:spTree>
    <p:extLst>
      <p:ext uri="{BB962C8B-B14F-4D97-AF65-F5344CB8AC3E}">
        <p14:creationId xmlns:p14="http://schemas.microsoft.com/office/powerpoint/2010/main" val="1996219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03B9C-75C1-8613-D3CE-DBB2F443F30D}"/>
              </a:ext>
            </a:extLst>
          </p:cNvPr>
          <p:cNvSpPr>
            <a:spLocks noGrp="1"/>
          </p:cNvSpPr>
          <p:nvPr>
            <p:ph type="title"/>
          </p:nvPr>
        </p:nvSpPr>
        <p:spPr>
          <a:xfrm>
            <a:off x="838200" y="256675"/>
            <a:ext cx="10515600" cy="1434014"/>
          </a:xfrm>
        </p:spPr>
        <p:txBody>
          <a:bodyPr>
            <a:noAutofit/>
          </a:bodyPr>
          <a:lstStyle/>
          <a:p>
            <a:br>
              <a:rPr lang="en-US" sz="3600" kern="0" dirty="0">
                <a:solidFill>
                  <a:srgbClr val="222222"/>
                </a:solidFill>
                <a:highlight>
                  <a:srgbClr val="FFFFFF"/>
                </a:highlight>
                <a:latin typeface="Calibri" panose="020F0502020204030204" pitchFamily="34" charset="0"/>
                <a:ea typeface="Times New Roman" panose="02020603050405020304" pitchFamily="18" charset="0"/>
                <a:cs typeface="Calibri" panose="020F0502020204030204" pitchFamily="34" charset="0"/>
              </a:rPr>
            </a:br>
            <a:r>
              <a:rPr lang="en-US" sz="3600" kern="0" dirty="0">
                <a:solidFill>
                  <a:srgbClr val="222222"/>
                </a:solidFill>
                <a:highlight>
                  <a:srgbClr val="FFFFFF"/>
                </a:highlight>
                <a:latin typeface="Calibri" panose="020F0502020204030204" pitchFamily="34" charset="0"/>
                <a:ea typeface="Times New Roman" panose="02020603050405020304" pitchFamily="18" charset="0"/>
                <a:cs typeface="Calibri" panose="020F0502020204030204" pitchFamily="34" charset="0"/>
              </a:rPr>
              <a:t>T</a:t>
            </a:r>
            <a:r>
              <a:rPr lang="en-US" sz="36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he steps involved in ensuring the confidentiality of employee data</a:t>
            </a:r>
            <a:br>
              <a:rPr lang="en-US" sz="36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rPr>
            </a:br>
            <a:endParaRPr lang="en-US" sz="3600" dirty="0"/>
          </a:p>
        </p:txBody>
      </p:sp>
      <p:sp>
        <p:nvSpPr>
          <p:cNvPr id="3" name="Content Placeholder 2">
            <a:extLst>
              <a:ext uri="{FF2B5EF4-FFF2-40B4-BE49-F238E27FC236}">
                <a16:creationId xmlns:a16="http://schemas.microsoft.com/office/drawing/2014/main" id="{0EAC405B-9066-A2FF-8F94-AF188E82BFFA}"/>
              </a:ext>
            </a:extLst>
          </p:cNvPr>
          <p:cNvSpPr>
            <a:spLocks noGrp="1"/>
          </p:cNvSpPr>
          <p:nvPr>
            <p:ph idx="1"/>
          </p:nvPr>
        </p:nvSpPr>
        <p:spPr>
          <a:xfrm>
            <a:off x="838200" y="1690689"/>
            <a:ext cx="10515600" cy="4486274"/>
          </a:xfrm>
        </p:spPr>
        <p:txBody>
          <a:bodyPr>
            <a:normAutofit lnSpcReduction="10000"/>
          </a:bodyPr>
          <a:lstStyle/>
          <a:p>
            <a:pPr marL="0" marR="0" indent="0" algn="just">
              <a:lnSpc>
                <a:spcPct val="107000"/>
              </a:lnSpc>
              <a:spcBef>
                <a:spcPts val="0"/>
              </a:spcBef>
              <a:spcAft>
                <a:spcPts val="0"/>
              </a:spcAft>
              <a:buNone/>
            </a:pPr>
            <a:r>
              <a:rPr lang="en-US" sz="3200"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Data collection</a:t>
            </a:r>
            <a:r>
              <a:rPr lang="en-US" sz="32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When gathering employee data, HR personnel should only collect information that is necessary for the organization's legitimate business purposes.</a:t>
            </a:r>
          </a:p>
          <a:p>
            <a:pPr marL="0" marR="0" indent="0" algn="just">
              <a:lnSpc>
                <a:spcPct val="107000"/>
              </a:lnSpc>
              <a:spcBef>
                <a:spcPts val="0"/>
              </a:spcBef>
              <a:spcAft>
                <a:spcPts val="0"/>
              </a:spcAft>
              <a:buNone/>
            </a:pPr>
            <a:endParaRPr lang="en-US" sz="32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endParaRPr>
          </a:p>
          <a:p>
            <a:pPr marL="0" marR="0" algn="just">
              <a:lnSpc>
                <a:spcPct val="107000"/>
              </a:lnSpc>
              <a:spcBef>
                <a:spcPts val="0"/>
              </a:spcBef>
              <a:spcAft>
                <a:spcPts val="0"/>
              </a:spcAft>
            </a:pPr>
            <a:r>
              <a:rPr lang="en-US" sz="32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This includes personal information, employment history, performance evaluations, and any other relevant data. </a:t>
            </a:r>
          </a:p>
          <a:p>
            <a:pPr marL="0" marR="0" indent="0" algn="just">
              <a:lnSpc>
                <a:spcPct val="107000"/>
              </a:lnSpc>
              <a:spcBef>
                <a:spcPts val="0"/>
              </a:spcBef>
              <a:spcAft>
                <a:spcPts val="0"/>
              </a:spcAft>
              <a:buNone/>
            </a:pPr>
            <a:endParaRPr lang="en-US" sz="32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endParaRPr>
          </a:p>
          <a:p>
            <a:pPr marL="0" marR="0" algn="just">
              <a:lnSpc>
                <a:spcPct val="107000"/>
              </a:lnSpc>
              <a:spcBef>
                <a:spcPts val="0"/>
              </a:spcBef>
              <a:spcAft>
                <a:spcPts val="0"/>
              </a:spcAft>
            </a:pPr>
            <a:r>
              <a:rPr lang="en-US" sz="32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It's important to ensure that employees are aware of what information is being collected and for what purposes.</a:t>
            </a:r>
            <a:endParaRPr lang="en-US" sz="32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endParaRPr lang="en-US" sz="32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4253777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43147-44E1-87C3-EA95-D9B3E0B4E92D}"/>
              </a:ext>
            </a:extLst>
          </p:cNvPr>
          <p:cNvSpPr>
            <a:spLocks noGrp="1"/>
          </p:cNvSpPr>
          <p:nvPr>
            <p:ph type="title"/>
          </p:nvPr>
        </p:nvSpPr>
        <p:spPr>
          <a:xfrm>
            <a:off x="838200" y="224589"/>
            <a:ext cx="10515600" cy="1466099"/>
          </a:xfrm>
        </p:spPr>
        <p:txBody>
          <a:bodyPr>
            <a:normAutofit fontScale="90000"/>
          </a:bodyPr>
          <a:lstStyle/>
          <a:p>
            <a:br>
              <a:rPr lang="en-US" sz="4400" kern="0" dirty="0">
                <a:solidFill>
                  <a:srgbClr val="222222"/>
                </a:solidFill>
                <a:highlight>
                  <a:srgbClr val="FFFFFF"/>
                </a:highlight>
                <a:latin typeface="Calibri" panose="020F0502020204030204" pitchFamily="34" charset="0"/>
                <a:ea typeface="Times New Roman" panose="02020603050405020304" pitchFamily="18" charset="0"/>
                <a:cs typeface="Calibri" panose="020F0502020204030204" pitchFamily="34" charset="0"/>
              </a:rPr>
            </a:br>
            <a:r>
              <a:rPr lang="en-US" sz="4400" kern="0" dirty="0">
                <a:solidFill>
                  <a:srgbClr val="222222"/>
                </a:solidFill>
                <a:highlight>
                  <a:srgbClr val="FFFFFF"/>
                </a:highlight>
                <a:latin typeface="Calibri" panose="020F0502020204030204" pitchFamily="34" charset="0"/>
                <a:ea typeface="Times New Roman" panose="02020603050405020304" pitchFamily="18" charset="0"/>
                <a:cs typeface="Calibri" panose="020F0502020204030204" pitchFamily="34" charset="0"/>
              </a:rPr>
              <a:t>T</a:t>
            </a:r>
            <a:r>
              <a:rPr lang="en-US" sz="44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he steps involved in ensuring the confidentiality of employee data</a:t>
            </a:r>
            <a:br>
              <a:rPr lang="en-US" sz="44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F265DC39-953A-5CCC-DB09-62D18AD07D97}"/>
              </a:ext>
            </a:extLst>
          </p:cNvPr>
          <p:cNvSpPr>
            <a:spLocks noGrp="1"/>
          </p:cNvSpPr>
          <p:nvPr>
            <p:ph idx="1"/>
          </p:nvPr>
        </p:nvSpPr>
        <p:spPr>
          <a:xfrm>
            <a:off x="838200" y="1690688"/>
            <a:ext cx="10515600" cy="4486275"/>
          </a:xfrm>
        </p:spPr>
        <p:txBody>
          <a:bodyPr/>
          <a:lstStyle/>
          <a:p>
            <a:pPr marL="0" indent="0" algn="just">
              <a:buNone/>
            </a:pPr>
            <a:r>
              <a:rPr lang="en-US" sz="3600"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Secure storage: </a:t>
            </a:r>
            <a:r>
              <a:rPr lang="en-US" sz="36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Employee data should be stored securely to prevent unauthorized access. </a:t>
            </a:r>
          </a:p>
          <a:p>
            <a:pPr marL="0" indent="0" algn="just">
              <a:buNone/>
            </a:pPr>
            <a:r>
              <a:rPr lang="en-US" sz="36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This includes using password protection, encryption, and other security measures to ensure that only authorized personnel can access the information. </a:t>
            </a:r>
          </a:p>
          <a:p>
            <a:pPr marL="0" indent="0" algn="just">
              <a:buNone/>
            </a:pPr>
            <a:r>
              <a:rPr lang="en-US" sz="36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Physical documents should be stored in locked cabinets or rooms, and access to electronic databases should be restricted to authorized individuals.</a:t>
            </a:r>
            <a:endParaRPr lang="en-US" sz="36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517904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FEBC7-4BA4-89E4-8BB0-F1F396F615DC}"/>
              </a:ext>
            </a:extLst>
          </p:cNvPr>
          <p:cNvSpPr>
            <a:spLocks noGrp="1"/>
          </p:cNvSpPr>
          <p:nvPr>
            <p:ph type="title"/>
          </p:nvPr>
        </p:nvSpPr>
        <p:spPr/>
        <p:txBody>
          <a:bodyPr>
            <a:normAutofit fontScale="90000"/>
          </a:bodyPr>
          <a:lstStyle/>
          <a:p>
            <a:br>
              <a:rPr lang="en-US" sz="4400" kern="0" dirty="0">
                <a:solidFill>
                  <a:srgbClr val="222222"/>
                </a:solidFill>
                <a:highlight>
                  <a:srgbClr val="FFFFFF"/>
                </a:highlight>
                <a:latin typeface="Calibri" panose="020F0502020204030204" pitchFamily="34" charset="0"/>
                <a:ea typeface="Times New Roman" panose="02020603050405020304" pitchFamily="18" charset="0"/>
                <a:cs typeface="Calibri" panose="020F0502020204030204" pitchFamily="34" charset="0"/>
              </a:rPr>
            </a:br>
            <a:r>
              <a:rPr lang="en-US" sz="4400" kern="0" dirty="0">
                <a:solidFill>
                  <a:srgbClr val="222222"/>
                </a:solidFill>
                <a:highlight>
                  <a:srgbClr val="FFFFFF"/>
                </a:highlight>
                <a:latin typeface="Calibri" panose="020F0502020204030204" pitchFamily="34" charset="0"/>
                <a:ea typeface="Times New Roman" panose="02020603050405020304" pitchFamily="18" charset="0"/>
                <a:cs typeface="Calibri" panose="020F0502020204030204" pitchFamily="34" charset="0"/>
              </a:rPr>
              <a:t>T</a:t>
            </a:r>
            <a:r>
              <a:rPr lang="en-US" sz="44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he steps involved in ensuring the confidentiality of employee data</a:t>
            </a:r>
            <a:br>
              <a:rPr lang="en-US" sz="44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40C775B7-1303-72F9-06C8-2AD0ABAFDB66}"/>
              </a:ext>
            </a:extLst>
          </p:cNvPr>
          <p:cNvSpPr>
            <a:spLocks noGrp="1"/>
          </p:cNvSpPr>
          <p:nvPr>
            <p:ph idx="1"/>
          </p:nvPr>
        </p:nvSpPr>
        <p:spPr>
          <a:xfrm>
            <a:off x="838200" y="1690688"/>
            <a:ext cx="10515600" cy="4613859"/>
          </a:xfrm>
        </p:spPr>
        <p:txBody>
          <a:bodyPr>
            <a:normAutofit/>
          </a:bodyPr>
          <a:lstStyle/>
          <a:p>
            <a:pPr marL="0" indent="0" algn="just">
              <a:buNone/>
            </a:pPr>
            <a:r>
              <a:rPr lang="en-US" sz="32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a:t>
            </a:r>
            <a:r>
              <a:rPr lang="en-US" sz="3200"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Limited access: </a:t>
            </a:r>
            <a:r>
              <a:rPr lang="en-US" sz="32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Only authorized HR personnel and relevant managers should have access to employee data. </a:t>
            </a:r>
          </a:p>
          <a:p>
            <a:pPr marL="0" indent="0">
              <a:buNone/>
            </a:pPr>
            <a:endParaRPr lang="en-US" sz="32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endParaRPr>
          </a:p>
          <a:p>
            <a:pPr marL="0" indent="0" algn="just">
              <a:buNone/>
            </a:pPr>
            <a:r>
              <a:rPr lang="en-US" sz="32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This helps to minimize the risk of data breaches and unauthorized access. </a:t>
            </a:r>
          </a:p>
          <a:p>
            <a:pPr marL="0" indent="0" algn="just">
              <a:buNone/>
            </a:pPr>
            <a:endParaRPr lang="en-US" sz="32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endParaRPr>
          </a:p>
          <a:p>
            <a:pPr marL="0" indent="0" algn="just">
              <a:buNone/>
            </a:pPr>
            <a:r>
              <a:rPr lang="en-US" sz="32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Access should be granted on a need-to-know basis, and all access to employee data should be logged and regularly audited.</a:t>
            </a:r>
            <a:endParaRPr lang="en-US" sz="32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2165273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50EDB-0C10-02A2-A2AA-137D00CF9ACB}"/>
              </a:ext>
            </a:extLst>
          </p:cNvPr>
          <p:cNvSpPr>
            <a:spLocks noGrp="1"/>
          </p:cNvSpPr>
          <p:nvPr>
            <p:ph type="title"/>
          </p:nvPr>
        </p:nvSpPr>
        <p:spPr/>
        <p:txBody>
          <a:bodyPr/>
          <a:lstStyle/>
          <a:p>
            <a:pPr algn="just"/>
            <a:r>
              <a:rPr lang="en-US" sz="4400" kern="0" dirty="0">
                <a:solidFill>
                  <a:srgbClr val="222222"/>
                </a:solidFill>
                <a:highlight>
                  <a:srgbClr val="FFFFFF"/>
                </a:highlight>
                <a:latin typeface="Calibri" panose="020F0502020204030204" pitchFamily="34" charset="0"/>
                <a:ea typeface="Times New Roman" panose="02020603050405020304" pitchFamily="18" charset="0"/>
                <a:cs typeface="Calibri" panose="020F0502020204030204" pitchFamily="34" charset="0"/>
              </a:rPr>
              <a:t>T</a:t>
            </a:r>
            <a:r>
              <a:rPr lang="en-US" sz="44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he steps involved in ensuring the confidentiality of employee data</a:t>
            </a:r>
            <a:endParaRPr lang="en-US" dirty="0"/>
          </a:p>
        </p:txBody>
      </p:sp>
      <p:sp>
        <p:nvSpPr>
          <p:cNvPr id="3" name="Content Placeholder 2">
            <a:extLst>
              <a:ext uri="{FF2B5EF4-FFF2-40B4-BE49-F238E27FC236}">
                <a16:creationId xmlns:a16="http://schemas.microsoft.com/office/drawing/2014/main" id="{666A76AE-D7B1-47CC-4FB1-737C0491F25D}"/>
              </a:ext>
            </a:extLst>
          </p:cNvPr>
          <p:cNvSpPr>
            <a:spLocks noGrp="1"/>
          </p:cNvSpPr>
          <p:nvPr>
            <p:ph idx="1"/>
          </p:nvPr>
        </p:nvSpPr>
        <p:spPr/>
        <p:txBody>
          <a:bodyPr/>
          <a:lstStyle/>
          <a:p>
            <a:pPr marL="0" marR="0" indent="0" algn="just">
              <a:lnSpc>
                <a:spcPct val="107000"/>
              </a:lnSpc>
              <a:spcBef>
                <a:spcPts val="0"/>
              </a:spcBef>
              <a:spcAft>
                <a:spcPts val="0"/>
              </a:spcAft>
              <a:buNone/>
            </a:pPr>
            <a:r>
              <a:rPr lang="en-US" sz="18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a:t>
            </a:r>
            <a:r>
              <a:rPr lang="en-US" sz="3200"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Confidentiality agreements</a:t>
            </a:r>
            <a:r>
              <a:rPr lang="en-US" sz="32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HR personnel should be required to sign confidentiality agreements to ensure that they understand the importance of protecting employee data. </a:t>
            </a:r>
          </a:p>
          <a:p>
            <a:pPr marL="0" marR="0" indent="0" algn="just">
              <a:lnSpc>
                <a:spcPct val="107000"/>
              </a:lnSpc>
              <a:spcBef>
                <a:spcPts val="0"/>
              </a:spcBef>
              <a:spcAft>
                <a:spcPts val="0"/>
              </a:spcAft>
              <a:buNone/>
            </a:pPr>
            <a:endParaRPr lang="en-US" sz="3200" kern="0" dirty="0">
              <a:solidFill>
                <a:srgbClr val="222222"/>
              </a:solidFill>
              <a:highlight>
                <a:srgbClr val="FFFFFF"/>
              </a:highlight>
              <a:latin typeface="Calibri" panose="020F0502020204030204" pitchFamily="34" charset="0"/>
              <a:ea typeface="Times New Roman" panose="02020603050405020304" pitchFamily="18" charset="0"/>
              <a:cs typeface="Calibri" panose="020F0502020204030204" pitchFamily="34" charset="0"/>
            </a:endParaRPr>
          </a:p>
          <a:p>
            <a:pPr marL="0" marR="0" indent="0" algn="just">
              <a:lnSpc>
                <a:spcPct val="107000"/>
              </a:lnSpc>
              <a:spcBef>
                <a:spcPts val="0"/>
              </a:spcBef>
              <a:spcAft>
                <a:spcPts val="0"/>
              </a:spcAft>
              <a:buNone/>
            </a:pPr>
            <a:r>
              <a:rPr lang="en-US" sz="32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These agreements should outline the consequences of breaching confidentiality and the steps that will be taken to enforce confidentiality policies.</a:t>
            </a:r>
            <a:endParaRPr lang="en-US" sz="32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18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a:t>
            </a:r>
            <a:endParaRPr lang="en-US" sz="18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86426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F5AEF-E51E-13EE-D8FD-F4F0B1848D6E}"/>
              </a:ext>
            </a:extLst>
          </p:cNvPr>
          <p:cNvSpPr>
            <a:spLocks noGrp="1"/>
          </p:cNvSpPr>
          <p:nvPr>
            <p:ph type="title"/>
          </p:nvPr>
        </p:nvSpPr>
        <p:spPr/>
        <p:txBody>
          <a:bodyPr/>
          <a:lstStyle/>
          <a:p>
            <a:pPr algn="just"/>
            <a:r>
              <a:rPr lang="en-US" sz="4400" kern="0" dirty="0">
                <a:solidFill>
                  <a:srgbClr val="222222"/>
                </a:solidFill>
                <a:highlight>
                  <a:srgbClr val="FFFFFF"/>
                </a:highlight>
                <a:latin typeface="Calibri" panose="020F0502020204030204" pitchFamily="34" charset="0"/>
                <a:ea typeface="Times New Roman" panose="02020603050405020304" pitchFamily="18" charset="0"/>
                <a:cs typeface="Calibri" panose="020F0502020204030204" pitchFamily="34" charset="0"/>
              </a:rPr>
              <a:t>T</a:t>
            </a:r>
            <a:r>
              <a:rPr lang="en-US" sz="44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he steps involved in ensuring the confidentiality of employee data</a:t>
            </a:r>
            <a:endParaRPr lang="en-US" dirty="0"/>
          </a:p>
        </p:txBody>
      </p:sp>
      <p:sp>
        <p:nvSpPr>
          <p:cNvPr id="3" name="Content Placeholder 2">
            <a:extLst>
              <a:ext uri="{FF2B5EF4-FFF2-40B4-BE49-F238E27FC236}">
                <a16:creationId xmlns:a16="http://schemas.microsoft.com/office/drawing/2014/main" id="{5528C362-3E8D-3DE6-6534-D75F0884F639}"/>
              </a:ext>
            </a:extLst>
          </p:cNvPr>
          <p:cNvSpPr>
            <a:spLocks noGrp="1"/>
          </p:cNvSpPr>
          <p:nvPr>
            <p:ph idx="1"/>
          </p:nvPr>
        </p:nvSpPr>
        <p:spPr/>
        <p:txBody>
          <a:bodyPr/>
          <a:lstStyle/>
          <a:p>
            <a:pPr marL="0" marR="0" indent="0" algn="just">
              <a:lnSpc>
                <a:spcPct val="107000"/>
              </a:lnSpc>
              <a:spcBef>
                <a:spcPts val="0"/>
              </a:spcBef>
              <a:spcAft>
                <a:spcPts val="0"/>
              </a:spcAft>
              <a:buNone/>
            </a:pPr>
            <a:r>
              <a:rPr lang="en-US" sz="1800"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a:t>
            </a:r>
            <a:r>
              <a:rPr lang="en-US" sz="3200"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Data protection policies: </a:t>
            </a:r>
            <a:r>
              <a:rPr lang="en-US" sz="32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The organization should have clear policies and procedures in place to protect employee data. </a:t>
            </a:r>
          </a:p>
          <a:p>
            <a:pPr marL="0" marR="0" indent="0" algn="just">
              <a:lnSpc>
                <a:spcPct val="107000"/>
              </a:lnSpc>
              <a:spcBef>
                <a:spcPts val="0"/>
              </a:spcBef>
              <a:spcAft>
                <a:spcPts val="0"/>
              </a:spcAft>
              <a:buNone/>
            </a:pPr>
            <a:endParaRPr lang="en-US" sz="32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endParaRPr>
          </a:p>
          <a:p>
            <a:pPr marL="0" marR="0" indent="0" algn="just">
              <a:lnSpc>
                <a:spcPct val="107000"/>
              </a:lnSpc>
              <a:spcBef>
                <a:spcPts val="0"/>
              </a:spcBef>
              <a:spcAft>
                <a:spcPts val="0"/>
              </a:spcAft>
              <a:buNone/>
            </a:pPr>
            <a:r>
              <a:rPr lang="en-US" sz="32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This should include guidelines for data security, access control, and data retention. </a:t>
            </a:r>
          </a:p>
          <a:p>
            <a:pPr marL="0" marR="0" indent="0" algn="just">
              <a:lnSpc>
                <a:spcPct val="107000"/>
              </a:lnSpc>
              <a:spcBef>
                <a:spcPts val="0"/>
              </a:spcBef>
              <a:spcAft>
                <a:spcPts val="0"/>
              </a:spcAft>
              <a:buNone/>
            </a:pPr>
            <a:endParaRPr lang="en-US" sz="3200" kern="0" dirty="0">
              <a:solidFill>
                <a:srgbClr val="222222"/>
              </a:solidFill>
              <a:highlight>
                <a:srgbClr val="FFFFFF"/>
              </a:highlight>
              <a:latin typeface="Calibri" panose="020F0502020204030204" pitchFamily="34" charset="0"/>
              <a:ea typeface="Times New Roman" panose="02020603050405020304" pitchFamily="18" charset="0"/>
              <a:cs typeface="Calibri" panose="020F0502020204030204" pitchFamily="34" charset="0"/>
            </a:endParaRPr>
          </a:p>
          <a:p>
            <a:pPr marL="0" marR="0" indent="0" algn="just">
              <a:lnSpc>
                <a:spcPct val="107000"/>
              </a:lnSpc>
              <a:spcBef>
                <a:spcPts val="0"/>
              </a:spcBef>
              <a:spcAft>
                <a:spcPts val="0"/>
              </a:spcAft>
              <a:buNone/>
            </a:pPr>
            <a:r>
              <a:rPr lang="en-US" sz="32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Employees should be trained on these policies and be made aware of their responsibilities in safeguarding employee data.</a:t>
            </a:r>
            <a:endParaRPr lang="en-US" sz="32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endParaRPr lang="en-US" sz="32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42487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70F5E-085E-AFF3-33CA-8B5412C8EA53}"/>
              </a:ext>
            </a:extLst>
          </p:cNvPr>
          <p:cNvSpPr>
            <a:spLocks noGrp="1"/>
          </p:cNvSpPr>
          <p:nvPr>
            <p:ph type="title"/>
          </p:nvPr>
        </p:nvSpPr>
        <p:spPr/>
        <p:txBody>
          <a:bodyPr/>
          <a:lstStyle/>
          <a:p>
            <a:pPr algn="just"/>
            <a:r>
              <a:rPr lang="en-US" sz="4400" kern="0" dirty="0">
                <a:solidFill>
                  <a:srgbClr val="222222"/>
                </a:solidFill>
                <a:highlight>
                  <a:srgbClr val="FFFFFF"/>
                </a:highlight>
                <a:latin typeface="Calibri" panose="020F0502020204030204" pitchFamily="34" charset="0"/>
                <a:ea typeface="Times New Roman" panose="02020603050405020304" pitchFamily="18" charset="0"/>
                <a:cs typeface="Calibri" panose="020F0502020204030204" pitchFamily="34" charset="0"/>
              </a:rPr>
              <a:t>T</a:t>
            </a:r>
            <a:r>
              <a:rPr lang="en-US" sz="44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he steps involved in ensuring the confidentiality of employee data</a:t>
            </a:r>
            <a:endParaRPr lang="en-US" dirty="0"/>
          </a:p>
        </p:txBody>
      </p:sp>
      <p:sp>
        <p:nvSpPr>
          <p:cNvPr id="3" name="Content Placeholder 2">
            <a:extLst>
              <a:ext uri="{FF2B5EF4-FFF2-40B4-BE49-F238E27FC236}">
                <a16:creationId xmlns:a16="http://schemas.microsoft.com/office/drawing/2014/main" id="{83BE060C-BCBD-2018-C21F-BE0E31A8CDDB}"/>
              </a:ext>
            </a:extLst>
          </p:cNvPr>
          <p:cNvSpPr>
            <a:spLocks noGrp="1"/>
          </p:cNvSpPr>
          <p:nvPr>
            <p:ph idx="1"/>
          </p:nvPr>
        </p:nvSpPr>
        <p:spPr/>
        <p:txBody>
          <a:bodyPr/>
          <a:lstStyle/>
          <a:p>
            <a:pPr marL="0" indent="0" algn="just">
              <a:buNone/>
            </a:pPr>
            <a:r>
              <a:rPr lang="en-US" sz="18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a:t>
            </a:r>
            <a:r>
              <a:rPr lang="en-US" sz="3200"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Data disposal: </a:t>
            </a:r>
            <a:r>
              <a:rPr lang="en-US" sz="32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When employee data is no longer needed, it should be securely disposed of to prevent unauthorized access. </a:t>
            </a:r>
          </a:p>
          <a:p>
            <a:pPr marL="0" indent="0" algn="just">
              <a:buNone/>
            </a:pPr>
            <a:r>
              <a:rPr lang="en-US" sz="32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This may involve shredding physical documents and securely deleting electronic files. </a:t>
            </a:r>
          </a:p>
          <a:p>
            <a:pPr marL="0" indent="0" algn="just">
              <a:buNone/>
            </a:pPr>
            <a:r>
              <a:rPr lang="en-US" sz="32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The organization should have clear procedures for data disposal and ensure that all employees are aware of these procedures.</a:t>
            </a:r>
            <a:endParaRPr lang="en-US" sz="32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032620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2CB6F-B818-572C-E14A-067D4C851681}"/>
              </a:ext>
            </a:extLst>
          </p:cNvPr>
          <p:cNvSpPr>
            <a:spLocks noGrp="1"/>
          </p:cNvSpPr>
          <p:nvPr>
            <p:ph type="title"/>
          </p:nvPr>
        </p:nvSpPr>
        <p:spPr/>
        <p:txBody>
          <a:bodyPr/>
          <a:lstStyle/>
          <a:p>
            <a:pPr algn="just"/>
            <a:r>
              <a:rPr lang="en-US" sz="4400" kern="0" dirty="0">
                <a:solidFill>
                  <a:srgbClr val="222222"/>
                </a:solidFill>
                <a:highlight>
                  <a:srgbClr val="FFFFFF"/>
                </a:highlight>
                <a:latin typeface="Calibri" panose="020F0502020204030204" pitchFamily="34" charset="0"/>
                <a:ea typeface="Times New Roman" panose="02020603050405020304" pitchFamily="18" charset="0"/>
                <a:cs typeface="Calibri" panose="020F0502020204030204" pitchFamily="34" charset="0"/>
              </a:rPr>
              <a:t>T</a:t>
            </a:r>
            <a:r>
              <a:rPr lang="en-US" sz="44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he steps involved in ensuring the confidentiality of employee data</a:t>
            </a:r>
            <a:endParaRPr lang="en-US" dirty="0"/>
          </a:p>
        </p:txBody>
      </p:sp>
      <p:sp>
        <p:nvSpPr>
          <p:cNvPr id="3" name="Content Placeholder 2">
            <a:extLst>
              <a:ext uri="{FF2B5EF4-FFF2-40B4-BE49-F238E27FC236}">
                <a16:creationId xmlns:a16="http://schemas.microsoft.com/office/drawing/2014/main" id="{96716959-612B-E2F4-E4E3-5F1B30ADBAEC}"/>
              </a:ext>
            </a:extLst>
          </p:cNvPr>
          <p:cNvSpPr>
            <a:spLocks noGrp="1"/>
          </p:cNvSpPr>
          <p:nvPr>
            <p:ph idx="1"/>
          </p:nvPr>
        </p:nvSpPr>
        <p:spPr/>
        <p:txBody>
          <a:bodyPr/>
          <a:lstStyle/>
          <a:p>
            <a:pPr marL="0" indent="0" algn="just">
              <a:buNone/>
            </a:pPr>
            <a:r>
              <a:rPr lang="en-US" sz="3200" b="1"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Legal compliance</a:t>
            </a:r>
            <a:r>
              <a:rPr lang="en-US" sz="32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HR personnel should ensure that employee data is handled in compliance with relevant laws and regulations, such as the General Data Protection Regulation (GDPR) or the Health Insurance Portability and Accountability Act (HIPAA). </a:t>
            </a:r>
          </a:p>
          <a:p>
            <a:pPr marL="0" indent="0" algn="just">
              <a:buNone/>
            </a:pPr>
            <a:r>
              <a:rPr lang="en-US" sz="3200" kern="0" dirty="0">
                <a:solidFill>
                  <a:srgbClr val="222222"/>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This may involve obtaining consent from employees before collecting certain types of data and ensuring that data is only used for lawful and legitimate purposes.</a:t>
            </a:r>
            <a:endParaRPr lang="en-US" sz="32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678291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526</Words>
  <Application>Microsoft Office PowerPoint</Application>
  <PresentationFormat>Widescreen</PresentationFormat>
  <Paragraphs>39</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Describe the procedure of keeping employee’s data in confidential ways in an organization HR perspective</vt:lpstr>
      <vt:lpstr>PowerPoint Presentation</vt:lpstr>
      <vt:lpstr> The steps involved in ensuring the confidentiality of employee data </vt:lpstr>
      <vt:lpstr> The steps involved in ensuring the confidentiality of employee data </vt:lpstr>
      <vt:lpstr> The steps involved in ensuring the confidentiality of employee data </vt:lpstr>
      <vt:lpstr>The steps involved in ensuring the confidentiality of employee data</vt:lpstr>
      <vt:lpstr>The steps involved in ensuring the confidentiality of employee data</vt:lpstr>
      <vt:lpstr>The steps involved in ensuring the confidentiality of employee data</vt:lpstr>
      <vt:lpstr>The steps involved in ensuring the confidentiality of employee data</vt:lpstr>
      <vt:lpstr>PowerPoint Presentation</vt:lpstr>
      <vt:lpstr>PowerPoint Presentation</vt:lpstr>
      <vt:lpstr>Conclusion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Mita Basu</dc:creator>
  <cp:lastModifiedBy>Mita Basu</cp:lastModifiedBy>
  <cp:revision>11</cp:revision>
  <dcterms:created xsi:type="dcterms:W3CDTF">2024-06-21T18:16:18Z</dcterms:created>
  <dcterms:modified xsi:type="dcterms:W3CDTF">2024-06-21T18:47:02Z</dcterms:modified>
</cp:coreProperties>
</file>